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60" r:id="rId3"/>
    <p:sldId id="258" r:id="rId4"/>
    <p:sldId id="259" r:id="rId5"/>
    <p:sldId id="261" r:id="rId6"/>
  </p:sldIdLst>
  <p:sldSz cx="9144000" cy="6858000" type="screen4x3"/>
  <p:notesSz cx="6858000" cy="9144000"/>
  <p:defaultTextStyle>
    <a:defPPr>
      <a:defRPr lang="nl-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90"/>
  </p:normalViewPr>
  <p:slideViewPr>
    <p:cSldViewPr snapToGrid="0" snapToObjects="1">
      <p:cViewPr varScale="1">
        <p:scale>
          <a:sx n="99" d="100"/>
          <a:sy n="99" d="100"/>
        </p:scale>
        <p:origin x="256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8D04B-1523-2340-97EC-3FABCB788ACA}" type="datetimeFigureOut">
              <a:rPr lang="nl-NL" smtClean="0"/>
              <a:t>12-09-2021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E7CF-72FC-8D41-B7EB-5608B6439A7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77622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8D04B-1523-2340-97EC-3FABCB788ACA}" type="datetimeFigureOut">
              <a:rPr lang="nl-NL" smtClean="0"/>
              <a:t>12-09-2021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E7CF-72FC-8D41-B7EB-5608B6439A7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64415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8D04B-1523-2340-97EC-3FABCB788ACA}" type="datetimeFigureOut">
              <a:rPr lang="nl-NL" smtClean="0"/>
              <a:t>12-09-2021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E7CF-72FC-8D41-B7EB-5608B6439A7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48115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8D04B-1523-2340-97EC-3FABCB788ACA}" type="datetimeFigureOut">
              <a:rPr lang="nl-NL" smtClean="0"/>
              <a:t>12-09-2021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E7CF-72FC-8D41-B7EB-5608B6439A7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93674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8D04B-1523-2340-97EC-3FABCB788ACA}" type="datetimeFigureOut">
              <a:rPr lang="nl-NL" smtClean="0"/>
              <a:t>12-09-2021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E7CF-72FC-8D41-B7EB-5608B6439A7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94193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8D04B-1523-2340-97EC-3FABCB788ACA}" type="datetimeFigureOut">
              <a:rPr lang="nl-NL" smtClean="0"/>
              <a:t>12-09-2021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E7CF-72FC-8D41-B7EB-5608B6439A7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62806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8D04B-1523-2340-97EC-3FABCB788ACA}" type="datetimeFigureOut">
              <a:rPr lang="nl-NL" smtClean="0"/>
              <a:t>12-09-2021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E7CF-72FC-8D41-B7EB-5608B6439A7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52193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8D04B-1523-2340-97EC-3FABCB788ACA}" type="datetimeFigureOut">
              <a:rPr lang="nl-NL" smtClean="0"/>
              <a:t>12-09-2021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E7CF-72FC-8D41-B7EB-5608B6439A7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9886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8D04B-1523-2340-97EC-3FABCB788ACA}" type="datetimeFigureOut">
              <a:rPr lang="nl-NL" smtClean="0"/>
              <a:t>12-09-2021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E7CF-72FC-8D41-B7EB-5608B6439A7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57244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8D04B-1523-2340-97EC-3FABCB788ACA}" type="datetimeFigureOut">
              <a:rPr lang="nl-NL" smtClean="0"/>
              <a:t>12-09-2021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E7CF-72FC-8D41-B7EB-5608B6439A7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96791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8D04B-1523-2340-97EC-3FABCB788ACA}" type="datetimeFigureOut">
              <a:rPr lang="nl-NL" smtClean="0"/>
              <a:t>12-09-2021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E7CF-72FC-8D41-B7EB-5608B6439A7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29075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78D04B-1523-2340-97EC-3FABCB788ACA}" type="datetimeFigureOut">
              <a:rPr lang="nl-NL" smtClean="0"/>
              <a:t>12-09-2021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CDE7CF-72FC-8D41-B7EB-5608B6439A7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86401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jpg"/><Relationship Id="rId4" Type="http://schemas.openxmlformats.org/officeDocument/2006/relationships/image" Target="../media/image5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  <a:spcAft>
                <a:spcPts val="600"/>
              </a:spcAft>
            </a:pPr>
            <a:r>
              <a:rPr lang="nl-NL" sz="4400" kern="1200">
                <a:latin typeface="+mj-lt"/>
                <a:ea typeface="+mj-ea"/>
                <a:cs typeface="+mj-cs"/>
              </a:rPr>
              <a:t>Huisstijl</a:t>
            </a:r>
          </a:p>
        </p:txBody>
      </p:sp>
      <p:pic>
        <p:nvPicPr>
          <p:cNvPr id="3" name="Afbeelding 2" descr="download.jpg">
            <a:extLst>
              <a:ext uri="{FF2B5EF4-FFF2-40B4-BE49-F238E27FC236}">
                <a16:creationId xmlns:a16="http://schemas.microsoft.com/office/drawing/2014/main" id="{15CE675E-EE79-7E47-9683-FE27C19E29C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489" r="6267" b="5008"/>
          <a:stretch/>
        </p:blipFill>
        <p:spPr>
          <a:xfrm>
            <a:off x="457200" y="1869694"/>
            <a:ext cx="4038600" cy="39869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869966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1308474" y="1232763"/>
            <a:ext cx="3498273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dirty="0"/>
              <a:t>Wat is een huisstijl?</a:t>
            </a:r>
          </a:p>
        </p:txBody>
      </p:sp>
      <p:pic>
        <p:nvPicPr>
          <p:cNvPr id="3" name="Afbeelding 2" descr="O-cliente-esta-em-duvida-sobre-o-que-quer-salve-se-quem-puder-televendas-cobranca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0" y="2107623"/>
            <a:ext cx="4750377" cy="4750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1312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4294967295"/>
          </p:nvPr>
        </p:nvSpPr>
        <p:spPr>
          <a:xfrm>
            <a:off x="844839" y="1899661"/>
            <a:ext cx="7629525" cy="3643312"/>
          </a:xfrm>
        </p:spPr>
        <p:txBody>
          <a:bodyPr>
            <a:normAutofit fontScale="77500" lnSpcReduction="20000"/>
          </a:bodyPr>
          <a:lstStyle/>
          <a:p>
            <a:r>
              <a:rPr lang="nl-NL" sz="3600" dirty="0"/>
              <a:t>Bewust gekozen presentatie naar buiten toe</a:t>
            </a:r>
          </a:p>
          <a:p>
            <a:pPr marL="0" indent="0">
              <a:buNone/>
            </a:pPr>
            <a:r>
              <a:rPr lang="nl-NL" dirty="0"/>
              <a:t>	    (hoe wil / kom ik over bij een ander </a:t>
            </a:r>
            <a:r>
              <a:rPr lang="nl-NL" dirty="0">
                <a:sym typeface="Wingdings" panose="05000000000000000000" pitchFamily="2" charset="2"/>
              </a:rPr>
              <a:t>→</a:t>
            </a:r>
            <a:r>
              <a:rPr lang="nl-NL" dirty="0"/>
              <a:t> uitstraling)</a:t>
            </a:r>
          </a:p>
          <a:p>
            <a:pPr marL="0" indent="0">
              <a:buNone/>
            </a:pPr>
            <a:endParaRPr lang="nl-NL" sz="3600" dirty="0"/>
          </a:p>
          <a:p>
            <a:r>
              <a:rPr lang="nl-NL" sz="3600" dirty="0"/>
              <a:t>Bedrijfsidentiteit </a:t>
            </a:r>
            <a:r>
              <a:rPr lang="nl-NL" sz="2200" dirty="0"/>
              <a:t>(naam, logo, kleurgebruik, lettertype, opmaak, fotografiestijl) </a:t>
            </a:r>
          </a:p>
          <a:p>
            <a:endParaRPr lang="nl-NL" sz="2200" dirty="0"/>
          </a:p>
          <a:p>
            <a:pPr marL="0" indent="0">
              <a:buNone/>
            </a:pPr>
            <a:endParaRPr lang="nl-NL" sz="2200" dirty="0"/>
          </a:p>
          <a:p>
            <a:r>
              <a:rPr lang="nl-NL" sz="3600" dirty="0"/>
              <a:t>Toepassing: pand/gevel, buitenpresentatie, kleding, verpakking, etalage, kaartjes/briefpapier, site, ed.</a:t>
            </a:r>
          </a:p>
          <a:p>
            <a:endParaRPr lang="nl-NL" sz="3600" dirty="0"/>
          </a:p>
        </p:txBody>
      </p:sp>
    </p:spTree>
    <p:extLst>
      <p:ext uri="{BB962C8B-B14F-4D97-AF65-F5344CB8AC3E}">
        <p14:creationId xmlns:p14="http://schemas.microsoft.com/office/powerpoint/2010/main" val="2965354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 descr="downloa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818" y="248344"/>
            <a:ext cx="4212936" cy="917170"/>
          </a:xfrm>
          <a:prstGeom prst="rect">
            <a:avLst/>
          </a:prstGeom>
        </p:spPr>
      </p:pic>
      <p:pic>
        <p:nvPicPr>
          <p:cNvPr id="3" name="Afbeelding 2" descr="intratuin-log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7273" y="1165514"/>
            <a:ext cx="4456545" cy="1466632"/>
          </a:xfrm>
          <a:prstGeom prst="rect">
            <a:avLst/>
          </a:prstGeom>
        </p:spPr>
      </p:pic>
      <p:pic>
        <p:nvPicPr>
          <p:cNvPr id="6" name="Afbeelding 5" descr="Intratuin_Drachten_-_aangepast_1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1163" y="3002464"/>
            <a:ext cx="5761182" cy="3842709"/>
          </a:xfrm>
          <a:prstGeom prst="rect">
            <a:avLst/>
          </a:prstGeom>
        </p:spPr>
      </p:pic>
      <p:pic>
        <p:nvPicPr>
          <p:cNvPr id="5" name="Afbeelding 4" descr="download.jpg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489" r="6267" b="5008"/>
          <a:stretch/>
        </p:blipFill>
        <p:spPr>
          <a:xfrm>
            <a:off x="1472425" y="1505855"/>
            <a:ext cx="1913556" cy="1888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13386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/>
          <p:cNvSpPr/>
          <p:nvPr/>
        </p:nvSpPr>
        <p:spPr>
          <a:xfrm>
            <a:off x="484909" y="1962972"/>
            <a:ext cx="826654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200" dirty="0"/>
              <a:t>Breng materialen mee van de huisstijl van je BPV bedrijf</a:t>
            </a:r>
          </a:p>
          <a:p>
            <a:endParaRPr lang="nl-NL" sz="3200" dirty="0"/>
          </a:p>
          <a:p>
            <a:r>
              <a:rPr lang="nl-NL" sz="3200" dirty="0"/>
              <a:t>Geef de kenmerken en je mening m.b.t. de huisstijl van de winkel.</a:t>
            </a:r>
          </a:p>
          <a:p>
            <a:endParaRPr lang="nl-NL" sz="3200" dirty="0"/>
          </a:p>
          <a:p>
            <a:r>
              <a:rPr lang="nl-NL" sz="3200" dirty="0"/>
              <a:t>Werk dit duidelijk uit in een presentatie.</a:t>
            </a:r>
          </a:p>
        </p:txBody>
      </p:sp>
      <p:sp>
        <p:nvSpPr>
          <p:cNvPr id="3" name="Tekstvak 2"/>
          <p:cNvSpPr txBox="1"/>
          <p:nvPr/>
        </p:nvSpPr>
        <p:spPr>
          <a:xfrm>
            <a:off x="646546" y="473365"/>
            <a:ext cx="760041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6000" dirty="0"/>
              <a:t>Huiswerk 20 september</a:t>
            </a:r>
          </a:p>
        </p:txBody>
      </p:sp>
    </p:spTree>
    <p:extLst>
      <p:ext uri="{BB962C8B-B14F-4D97-AF65-F5344CB8AC3E}">
        <p14:creationId xmlns:p14="http://schemas.microsoft.com/office/powerpoint/2010/main" val="40448670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102</Words>
  <Application>Microsoft Macintosh PowerPoint</Application>
  <PresentationFormat>Diavoorstelling (4:3)</PresentationFormat>
  <Paragraphs>15</Paragraphs>
  <Slides>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Office-thema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Inge van Steen</dc:creator>
  <cp:lastModifiedBy>Inge van Steen</cp:lastModifiedBy>
  <cp:revision>2</cp:revision>
  <dcterms:created xsi:type="dcterms:W3CDTF">2019-09-06T07:53:36Z</dcterms:created>
  <dcterms:modified xsi:type="dcterms:W3CDTF">2021-09-12T10:40:18Z</dcterms:modified>
</cp:coreProperties>
</file>